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2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55F26-03F9-4F3B-B209-36A1E40CA6AA}" type="doc">
      <dgm:prSet loTypeId="urn:microsoft.com/office/officeart/2005/8/layout/vList4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298F00C-3D50-4F0F-9B74-1630D7DB9DEE}">
      <dgm:prSet/>
      <dgm:spPr/>
      <dgm:t>
        <a:bodyPr/>
        <a:lstStyle/>
        <a:p>
          <a:r>
            <a:rPr lang="en-US"/>
            <a:t>Waterfall</a:t>
          </a:r>
        </a:p>
      </dgm:t>
    </dgm:pt>
    <dgm:pt modelId="{962B975F-16F9-4679-9F70-9120C1EA78C5}" type="parTrans" cxnId="{8CB8B4F3-D466-45B6-9518-F5A847FC7FD9}">
      <dgm:prSet/>
      <dgm:spPr/>
      <dgm:t>
        <a:bodyPr/>
        <a:lstStyle/>
        <a:p>
          <a:endParaRPr lang="en-US"/>
        </a:p>
      </dgm:t>
    </dgm:pt>
    <dgm:pt modelId="{0A1452B6-8F60-4437-8915-5E4299360112}" type="sibTrans" cxnId="{8CB8B4F3-D466-45B6-9518-F5A847FC7FD9}">
      <dgm:prSet/>
      <dgm:spPr/>
      <dgm:t>
        <a:bodyPr/>
        <a:lstStyle/>
        <a:p>
          <a:endParaRPr lang="en-US"/>
        </a:p>
      </dgm:t>
    </dgm:pt>
    <dgm:pt modelId="{AD873E2E-6AFD-4153-ACC1-FB8CB06DB902}">
      <dgm:prSet/>
      <dgm:spPr/>
      <dgm:t>
        <a:bodyPr/>
        <a:lstStyle/>
        <a:p>
          <a:r>
            <a:rPr lang="en-US" dirty="0"/>
            <a:t>Requirements</a:t>
          </a:r>
        </a:p>
      </dgm:t>
    </dgm:pt>
    <dgm:pt modelId="{03A10F01-09DE-42BD-8CE9-CE1323D98451}" type="parTrans" cxnId="{845BFBB6-1646-4CD9-B222-CAB51EE494C0}">
      <dgm:prSet/>
      <dgm:spPr/>
      <dgm:t>
        <a:bodyPr/>
        <a:lstStyle/>
        <a:p>
          <a:endParaRPr lang="en-US"/>
        </a:p>
      </dgm:t>
    </dgm:pt>
    <dgm:pt modelId="{C0F237E2-70B2-4FAC-9761-F4200595A653}" type="sibTrans" cxnId="{845BFBB6-1646-4CD9-B222-CAB51EE494C0}">
      <dgm:prSet/>
      <dgm:spPr/>
      <dgm:t>
        <a:bodyPr/>
        <a:lstStyle/>
        <a:p>
          <a:endParaRPr lang="en-US"/>
        </a:p>
      </dgm:t>
    </dgm:pt>
    <dgm:pt modelId="{86FAF91D-1EB8-42DD-8C5C-71C6A0CEF891}">
      <dgm:prSet/>
      <dgm:spPr/>
      <dgm:t>
        <a:bodyPr/>
        <a:lstStyle/>
        <a:p>
          <a:r>
            <a:rPr lang="en-US"/>
            <a:t>Activities</a:t>
          </a:r>
        </a:p>
      </dgm:t>
    </dgm:pt>
    <dgm:pt modelId="{71E625B8-F09F-4FBE-BD69-A35D27AC7197}" type="parTrans" cxnId="{00496ACE-DBEE-4292-B2DA-789022BF88F9}">
      <dgm:prSet/>
      <dgm:spPr/>
      <dgm:t>
        <a:bodyPr/>
        <a:lstStyle/>
        <a:p>
          <a:endParaRPr lang="en-US"/>
        </a:p>
      </dgm:t>
    </dgm:pt>
    <dgm:pt modelId="{BC40E9A0-DF2C-4B7B-9802-817169BABCD2}" type="sibTrans" cxnId="{00496ACE-DBEE-4292-B2DA-789022BF88F9}">
      <dgm:prSet/>
      <dgm:spPr/>
      <dgm:t>
        <a:bodyPr/>
        <a:lstStyle/>
        <a:p>
          <a:endParaRPr lang="en-US"/>
        </a:p>
      </dgm:t>
    </dgm:pt>
    <dgm:pt modelId="{75FB35D6-B501-47A5-BD30-332432BB13DF}">
      <dgm:prSet/>
      <dgm:spPr/>
      <dgm:t>
        <a:bodyPr/>
        <a:lstStyle/>
        <a:p>
          <a:r>
            <a:rPr lang="en-US"/>
            <a:t>Deployment</a:t>
          </a:r>
        </a:p>
      </dgm:t>
    </dgm:pt>
    <dgm:pt modelId="{2203423F-66D8-46B1-A67A-6F49EB089632}" type="parTrans" cxnId="{02C9A443-F65B-4E54-A412-B7F191285103}">
      <dgm:prSet/>
      <dgm:spPr/>
      <dgm:t>
        <a:bodyPr/>
        <a:lstStyle/>
        <a:p>
          <a:endParaRPr lang="en-US"/>
        </a:p>
      </dgm:t>
    </dgm:pt>
    <dgm:pt modelId="{12AE21DE-D207-4051-87FD-3C55E74EEA40}" type="sibTrans" cxnId="{02C9A443-F65B-4E54-A412-B7F191285103}">
      <dgm:prSet/>
      <dgm:spPr/>
      <dgm:t>
        <a:bodyPr/>
        <a:lstStyle/>
        <a:p>
          <a:endParaRPr lang="en-US"/>
        </a:p>
      </dgm:t>
    </dgm:pt>
    <dgm:pt modelId="{D04B37AF-F6BA-4F66-8BA7-4FA00D83F66B}">
      <dgm:prSet/>
      <dgm:spPr/>
      <dgm:t>
        <a:bodyPr/>
        <a:lstStyle/>
        <a:p>
          <a:r>
            <a:rPr lang="en-US"/>
            <a:t>Testing</a:t>
          </a:r>
        </a:p>
      </dgm:t>
    </dgm:pt>
    <dgm:pt modelId="{1FC34251-E1B0-4224-B109-21A583EA403F}" type="parTrans" cxnId="{7FF488F9-C7EE-4B32-8A29-2D636CDD5E2D}">
      <dgm:prSet/>
      <dgm:spPr/>
      <dgm:t>
        <a:bodyPr/>
        <a:lstStyle/>
        <a:p>
          <a:endParaRPr lang="en-US"/>
        </a:p>
      </dgm:t>
    </dgm:pt>
    <dgm:pt modelId="{841A86C4-AEA6-4856-B8A1-73E29602A638}" type="sibTrans" cxnId="{7FF488F9-C7EE-4B32-8A29-2D636CDD5E2D}">
      <dgm:prSet/>
      <dgm:spPr/>
      <dgm:t>
        <a:bodyPr/>
        <a:lstStyle/>
        <a:p>
          <a:endParaRPr lang="en-US"/>
        </a:p>
      </dgm:t>
    </dgm:pt>
    <dgm:pt modelId="{C899A213-9D3A-475E-8668-F34318193DB7}">
      <dgm:prSet/>
      <dgm:spPr/>
      <dgm:t>
        <a:bodyPr/>
        <a:lstStyle/>
        <a:p>
          <a:r>
            <a:rPr lang="en-US"/>
            <a:t>Agile</a:t>
          </a:r>
        </a:p>
      </dgm:t>
    </dgm:pt>
    <dgm:pt modelId="{456032F6-ADA8-4681-9903-7A30FE0F54B2}" type="parTrans" cxnId="{33BC1F30-D17B-4093-A0CD-1CA5C246766E}">
      <dgm:prSet/>
      <dgm:spPr/>
      <dgm:t>
        <a:bodyPr/>
        <a:lstStyle/>
        <a:p>
          <a:endParaRPr lang="en-US"/>
        </a:p>
      </dgm:t>
    </dgm:pt>
    <dgm:pt modelId="{D12C2F82-3508-4308-A55B-76573217E703}" type="sibTrans" cxnId="{33BC1F30-D17B-4093-A0CD-1CA5C246766E}">
      <dgm:prSet/>
      <dgm:spPr/>
      <dgm:t>
        <a:bodyPr/>
        <a:lstStyle/>
        <a:p>
          <a:endParaRPr lang="en-US"/>
        </a:p>
      </dgm:t>
    </dgm:pt>
    <dgm:pt modelId="{48C5918B-44B6-4D97-99FE-1540AE29CCD2}">
      <dgm:prSet/>
      <dgm:spPr/>
      <dgm:t>
        <a:bodyPr/>
        <a:lstStyle/>
        <a:p>
          <a:r>
            <a:rPr lang="en-US"/>
            <a:t>User Stories</a:t>
          </a:r>
        </a:p>
      </dgm:t>
    </dgm:pt>
    <dgm:pt modelId="{37206A82-73B2-4B5B-9C3E-AE7EE0E16C95}" type="parTrans" cxnId="{B0644B31-6314-466A-9073-C5C8F714C382}">
      <dgm:prSet/>
      <dgm:spPr/>
      <dgm:t>
        <a:bodyPr/>
        <a:lstStyle/>
        <a:p>
          <a:endParaRPr lang="en-US"/>
        </a:p>
      </dgm:t>
    </dgm:pt>
    <dgm:pt modelId="{B6EE95EC-7CCA-477F-A0F2-94AD90F76916}" type="sibTrans" cxnId="{B0644B31-6314-466A-9073-C5C8F714C382}">
      <dgm:prSet/>
      <dgm:spPr/>
      <dgm:t>
        <a:bodyPr/>
        <a:lstStyle/>
        <a:p>
          <a:endParaRPr lang="en-US"/>
        </a:p>
      </dgm:t>
    </dgm:pt>
    <dgm:pt modelId="{F3E87949-579E-4382-8C55-744348211B93}">
      <dgm:prSet/>
      <dgm:spPr/>
      <dgm:t>
        <a:bodyPr/>
        <a:lstStyle/>
        <a:p>
          <a:r>
            <a:rPr lang="en-US"/>
            <a:t>Tasks</a:t>
          </a:r>
        </a:p>
      </dgm:t>
    </dgm:pt>
    <dgm:pt modelId="{212BE115-96A3-467E-80DC-3AB050CB7368}" type="parTrans" cxnId="{D41BC94E-B20B-4EBB-9B6F-56B006B7EEE0}">
      <dgm:prSet/>
      <dgm:spPr/>
      <dgm:t>
        <a:bodyPr/>
        <a:lstStyle/>
        <a:p>
          <a:endParaRPr lang="en-US"/>
        </a:p>
      </dgm:t>
    </dgm:pt>
    <dgm:pt modelId="{E13F7B4F-6335-4717-9E4C-E8678AC999A1}" type="sibTrans" cxnId="{D41BC94E-B20B-4EBB-9B6F-56B006B7EEE0}">
      <dgm:prSet/>
      <dgm:spPr/>
      <dgm:t>
        <a:bodyPr/>
        <a:lstStyle/>
        <a:p>
          <a:endParaRPr lang="en-US"/>
        </a:p>
      </dgm:t>
    </dgm:pt>
    <dgm:pt modelId="{27821F77-7924-4C22-9738-03C602FE9B59}">
      <dgm:prSet/>
      <dgm:spPr/>
      <dgm:t>
        <a:bodyPr/>
        <a:lstStyle/>
        <a:p>
          <a:r>
            <a:rPr lang="en-US"/>
            <a:t>Releases and Iterations</a:t>
          </a:r>
        </a:p>
      </dgm:t>
    </dgm:pt>
    <dgm:pt modelId="{499A4BAB-5EFF-463B-954F-3428C4C738AD}" type="parTrans" cxnId="{06CBFED0-5D07-4CA7-9FB8-F309E3EC22FC}">
      <dgm:prSet/>
      <dgm:spPr/>
      <dgm:t>
        <a:bodyPr/>
        <a:lstStyle/>
        <a:p>
          <a:endParaRPr lang="en-US"/>
        </a:p>
      </dgm:t>
    </dgm:pt>
    <dgm:pt modelId="{AE008679-2EDD-4DA7-91A4-DBEDADBAE76E}" type="sibTrans" cxnId="{06CBFED0-5D07-4CA7-9FB8-F309E3EC22FC}">
      <dgm:prSet/>
      <dgm:spPr/>
      <dgm:t>
        <a:bodyPr/>
        <a:lstStyle/>
        <a:p>
          <a:endParaRPr lang="en-US"/>
        </a:p>
      </dgm:t>
    </dgm:pt>
    <dgm:pt modelId="{41E76A19-DDEB-4C21-9B3A-EC7A809025C6}">
      <dgm:prSet/>
      <dgm:spPr/>
      <dgm:t>
        <a:bodyPr/>
        <a:lstStyle/>
        <a:p>
          <a:r>
            <a:rPr lang="en-US"/>
            <a:t>Acceptance Test</a:t>
          </a:r>
        </a:p>
      </dgm:t>
    </dgm:pt>
    <dgm:pt modelId="{C9AE40BD-DC33-4116-9556-174EFBB3A903}" type="parTrans" cxnId="{35885171-77EA-4FA5-9AE9-C69BB1EC1485}">
      <dgm:prSet/>
      <dgm:spPr/>
      <dgm:t>
        <a:bodyPr/>
        <a:lstStyle/>
        <a:p>
          <a:endParaRPr lang="en-US"/>
        </a:p>
      </dgm:t>
    </dgm:pt>
    <dgm:pt modelId="{630733B9-F6DA-4779-BE29-318C60F44368}" type="sibTrans" cxnId="{35885171-77EA-4FA5-9AE9-C69BB1EC1485}">
      <dgm:prSet/>
      <dgm:spPr/>
      <dgm:t>
        <a:bodyPr/>
        <a:lstStyle/>
        <a:p>
          <a:endParaRPr lang="en-US"/>
        </a:p>
      </dgm:t>
    </dgm:pt>
    <dgm:pt modelId="{B66DC84D-B331-44E1-AB10-97067F273945}" type="pres">
      <dgm:prSet presAssocID="{09D55F26-03F9-4F3B-B209-36A1E40CA6AA}" presName="linear" presStyleCnt="0">
        <dgm:presLayoutVars>
          <dgm:dir/>
          <dgm:resizeHandles val="exact"/>
        </dgm:presLayoutVars>
      </dgm:prSet>
      <dgm:spPr/>
    </dgm:pt>
    <dgm:pt modelId="{E23C8AE0-F38D-48DC-A4EA-797A4C503977}" type="pres">
      <dgm:prSet presAssocID="{F298F00C-3D50-4F0F-9B74-1630D7DB9DEE}" presName="comp" presStyleCnt="0"/>
      <dgm:spPr/>
    </dgm:pt>
    <dgm:pt modelId="{99096EB8-1CF4-46A7-97DE-AD8D6D7B3A3A}" type="pres">
      <dgm:prSet presAssocID="{F298F00C-3D50-4F0F-9B74-1630D7DB9DEE}" presName="box" presStyleLbl="node1" presStyleIdx="0" presStyleCnt="2" custLinFactNeighborX="0" custLinFactNeighborY="2730"/>
      <dgm:spPr/>
    </dgm:pt>
    <dgm:pt modelId="{A3559408-9AD2-49B9-A4CA-65A11021F8EE}" type="pres">
      <dgm:prSet presAssocID="{F298F00C-3D50-4F0F-9B74-1630D7DB9DEE}" presName="img" presStyleLbl="fgImgPlace1" presStyleIdx="0" presStyleCnt="2"/>
      <dgm:spPr>
        <a:blipFill>
          <a:blip xmlns:r="http://schemas.openxmlformats.org/officeDocument/2006/relationships" r:embed="rId1"/>
          <a:srcRect/>
          <a:stretch>
            <a:fillRect t="-29000" b="-29000"/>
          </a:stretch>
        </a:blipFill>
      </dgm:spPr>
    </dgm:pt>
    <dgm:pt modelId="{7E4065A9-BFC0-4511-8BFF-1B8F1E6FEF87}" type="pres">
      <dgm:prSet presAssocID="{F298F00C-3D50-4F0F-9B74-1630D7DB9DEE}" presName="text" presStyleLbl="node1" presStyleIdx="0" presStyleCnt="2">
        <dgm:presLayoutVars>
          <dgm:bulletEnabled val="1"/>
        </dgm:presLayoutVars>
      </dgm:prSet>
      <dgm:spPr/>
    </dgm:pt>
    <dgm:pt modelId="{C75A0AE6-AC92-43FD-9202-BDDEFDB48487}" type="pres">
      <dgm:prSet presAssocID="{0A1452B6-8F60-4437-8915-5E4299360112}" presName="spacer" presStyleCnt="0"/>
      <dgm:spPr/>
    </dgm:pt>
    <dgm:pt modelId="{EB9582B1-151A-4417-8707-0D259D772466}" type="pres">
      <dgm:prSet presAssocID="{C899A213-9D3A-475E-8668-F34318193DB7}" presName="comp" presStyleCnt="0"/>
      <dgm:spPr/>
    </dgm:pt>
    <dgm:pt modelId="{7FA358AB-AA09-41B8-8053-F5957967F5BF}" type="pres">
      <dgm:prSet presAssocID="{C899A213-9D3A-475E-8668-F34318193DB7}" presName="box" presStyleLbl="node1" presStyleIdx="1" presStyleCnt="2"/>
      <dgm:spPr/>
    </dgm:pt>
    <dgm:pt modelId="{728B239F-6DD5-4C86-A837-7F797E9899D4}" type="pres">
      <dgm:prSet presAssocID="{C899A213-9D3A-475E-8668-F34318193DB7}" presName="img" presStyleLbl="fgImgPlace1" presStyleIdx="1" presStyleCnt="2"/>
      <dgm:spPr>
        <a:blipFill>
          <a:blip xmlns:r="http://schemas.openxmlformats.org/officeDocument/2006/relationships" r:embed="rId2"/>
          <a:srcRect/>
          <a:stretch>
            <a:fillRect t="-33000" b="-33000"/>
          </a:stretch>
        </a:blipFill>
      </dgm:spPr>
    </dgm:pt>
    <dgm:pt modelId="{04DA2DAD-0DC3-4553-A355-0482ECAD0CEE}" type="pres">
      <dgm:prSet presAssocID="{C899A213-9D3A-475E-8668-F34318193DB7}" presName="text" presStyleLbl="node1" presStyleIdx="1" presStyleCnt="2">
        <dgm:presLayoutVars>
          <dgm:bulletEnabled val="1"/>
        </dgm:presLayoutVars>
      </dgm:prSet>
      <dgm:spPr/>
    </dgm:pt>
  </dgm:ptLst>
  <dgm:cxnLst>
    <dgm:cxn modelId="{8E24880F-87B8-4244-A5E8-8F96921EF864}" type="presOf" srcId="{41E76A19-DDEB-4C21-9B3A-EC7A809025C6}" destId="{04DA2DAD-0DC3-4553-A355-0482ECAD0CEE}" srcOrd="1" destOrd="4" presId="urn:microsoft.com/office/officeart/2005/8/layout/vList4"/>
    <dgm:cxn modelId="{DEECB716-768A-41E9-A9D7-41CD02F18A5B}" type="presOf" srcId="{C899A213-9D3A-475E-8668-F34318193DB7}" destId="{04DA2DAD-0DC3-4553-A355-0482ECAD0CEE}" srcOrd="1" destOrd="0" presId="urn:microsoft.com/office/officeart/2005/8/layout/vList4"/>
    <dgm:cxn modelId="{33BC1F30-D17B-4093-A0CD-1CA5C246766E}" srcId="{09D55F26-03F9-4F3B-B209-36A1E40CA6AA}" destId="{C899A213-9D3A-475E-8668-F34318193DB7}" srcOrd="1" destOrd="0" parTransId="{456032F6-ADA8-4681-9903-7A30FE0F54B2}" sibTransId="{D12C2F82-3508-4308-A55B-76573217E703}"/>
    <dgm:cxn modelId="{B0644B31-6314-466A-9073-C5C8F714C382}" srcId="{C899A213-9D3A-475E-8668-F34318193DB7}" destId="{48C5918B-44B6-4D97-99FE-1540AE29CCD2}" srcOrd="0" destOrd="0" parTransId="{37206A82-73B2-4B5B-9C3E-AE7EE0E16C95}" sibTransId="{B6EE95EC-7CCA-477F-A0F2-94AD90F76916}"/>
    <dgm:cxn modelId="{DE4CD533-3D02-4041-B067-136E3B452F06}" type="presOf" srcId="{48C5918B-44B6-4D97-99FE-1540AE29CCD2}" destId="{7FA358AB-AA09-41B8-8053-F5957967F5BF}" srcOrd="0" destOrd="1" presId="urn:microsoft.com/office/officeart/2005/8/layout/vList4"/>
    <dgm:cxn modelId="{C087DE3C-C9D7-47B4-A034-F4888A9CD7BA}" type="presOf" srcId="{27821F77-7924-4C22-9738-03C602FE9B59}" destId="{04DA2DAD-0DC3-4553-A355-0482ECAD0CEE}" srcOrd="1" destOrd="3" presId="urn:microsoft.com/office/officeart/2005/8/layout/vList4"/>
    <dgm:cxn modelId="{02C9A443-F65B-4E54-A412-B7F191285103}" srcId="{F298F00C-3D50-4F0F-9B74-1630D7DB9DEE}" destId="{75FB35D6-B501-47A5-BD30-332432BB13DF}" srcOrd="2" destOrd="0" parTransId="{2203423F-66D8-46B1-A67A-6F49EB089632}" sibTransId="{12AE21DE-D207-4051-87FD-3C55E74EEA40}"/>
    <dgm:cxn modelId="{6676CF43-0994-439F-A418-29E2C07D5D9B}" type="presOf" srcId="{27821F77-7924-4C22-9738-03C602FE9B59}" destId="{7FA358AB-AA09-41B8-8053-F5957967F5BF}" srcOrd="0" destOrd="3" presId="urn:microsoft.com/office/officeart/2005/8/layout/vList4"/>
    <dgm:cxn modelId="{EC97CB67-F2A7-4CA9-ADA8-C189BC79295D}" type="presOf" srcId="{AD873E2E-6AFD-4153-ACC1-FB8CB06DB902}" destId="{99096EB8-1CF4-46A7-97DE-AD8D6D7B3A3A}" srcOrd="0" destOrd="1" presId="urn:microsoft.com/office/officeart/2005/8/layout/vList4"/>
    <dgm:cxn modelId="{D41BC94E-B20B-4EBB-9B6F-56B006B7EEE0}" srcId="{C899A213-9D3A-475E-8668-F34318193DB7}" destId="{F3E87949-579E-4382-8C55-744348211B93}" srcOrd="1" destOrd="0" parTransId="{212BE115-96A3-467E-80DC-3AB050CB7368}" sibTransId="{E13F7B4F-6335-4717-9E4C-E8678AC999A1}"/>
    <dgm:cxn modelId="{35885171-77EA-4FA5-9AE9-C69BB1EC1485}" srcId="{C899A213-9D3A-475E-8668-F34318193DB7}" destId="{41E76A19-DDEB-4C21-9B3A-EC7A809025C6}" srcOrd="3" destOrd="0" parTransId="{C9AE40BD-DC33-4116-9556-174EFBB3A903}" sibTransId="{630733B9-F6DA-4779-BE29-318C60F44368}"/>
    <dgm:cxn modelId="{DE5C8A7D-58C4-4839-B243-182A97859586}" type="presOf" srcId="{86FAF91D-1EB8-42DD-8C5C-71C6A0CEF891}" destId="{7E4065A9-BFC0-4511-8BFF-1B8F1E6FEF87}" srcOrd="1" destOrd="2" presId="urn:microsoft.com/office/officeart/2005/8/layout/vList4"/>
    <dgm:cxn modelId="{C9CC0189-B764-418E-8077-C2FD1100B71E}" type="presOf" srcId="{F298F00C-3D50-4F0F-9B74-1630D7DB9DEE}" destId="{99096EB8-1CF4-46A7-97DE-AD8D6D7B3A3A}" srcOrd="0" destOrd="0" presId="urn:microsoft.com/office/officeart/2005/8/layout/vList4"/>
    <dgm:cxn modelId="{4B3C208D-805C-49E4-8643-6A293FAC3178}" type="presOf" srcId="{48C5918B-44B6-4D97-99FE-1540AE29CCD2}" destId="{04DA2DAD-0DC3-4553-A355-0482ECAD0CEE}" srcOrd="1" destOrd="1" presId="urn:microsoft.com/office/officeart/2005/8/layout/vList4"/>
    <dgm:cxn modelId="{497B0D97-9E1A-4FB0-9CC8-730FB23364AA}" type="presOf" srcId="{D04B37AF-F6BA-4F66-8BA7-4FA00D83F66B}" destId="{99096EB8-1CF4-46A7-97DE-AD8D6D7B3A3A}" srcOrd="0" destOrd="4" presId="urn:microsoft.com/office/officeart/2005/8/layout/vList4"/>
    <dgm:cxn modelId="{BC554FAF-87CD-4F23-B82F-5D17830F4B85}" type="presOf" srcId="{41E76A19-DDEB-4C21-9B3A-EC7A809025C6}" destId="{7FA358AB-AA09-41B8-8053-F5957967F5BF}" srcOrd="0" destOrd="4" presId="urn:microsoft.com/office/officeart/2005/8/layout/vList4"/>
    <dgm:cxn modelId="{845BFBB6-1646-4CD9-B222-CAB51EE494C0}" srcId="{F298F00C-3D50-4F0F-9B74-1630D7DB9DEE}" destId="{AD873E2E-6AFD-4153-ACC1-FB8CB06DB902}" srcOrd="0" destOrd="0" parTransId="{03A10F01-09DE-42BD-8CE9-CE1323D98451}" sibTransId="{C0F237E2-70B2-4FAC-9761-F4200595A653}"/>
    <dgm:cxn modelId="{2759CEB9-874F-49F0-9B3E-B171B5DD04A1}" type="presOf" srcId="{F298F00C-3D50-4F0F-9B74-1630D7DB9DEE}" destId="{7E4065A9-BFC0-4511-8BFF-1B8F1E6FEF87}" srcOrd="1" destOrd="0" presId="urn:microsoft.com/office/officeart/2005/8/layout/vList4"/>
    <dgm:cxn modelId="{6D4D0FC1-944F-446D-913C-DC84CFBC3FDC}" type="presOf" srcId="{AD873E2E-6AFD-4153-ACC1-FB8CB06DB902}" destId="{7E4065A9-BFC0-4511-8BFF-1B8F1E6FEF87}" srcOrd="1" destOrd="1" presId="urn:microsoft.com/office/officeart/2005/8/layout/vList4"/>
    <dgm:cxn modelId="{149663C6-AB33-4798-93A7-1E26F9AF7002}" type="presOf" srcId="{F3E87949-579E-4382-8C55-744348211B93}" destId="{7FA358AB-AA09-41B8-8053-F5957967F5BF}" srcOrd="0" destOrd="2" presId="urn:microsoft.com/office/officeart/2005/8/layout/vList4"/>
    <dgm:cxn modelId="{FC7BB6C7-4913-48B0-B6C2-BD66BF7BEFD2}" type="presOf" srcId="{D04B37AF-F6BA-4F66-8BA7-4FA00D83F66B}" destId="{7E4065A9-BFC0-4511-8BFF-1B8F1E6FEF87}" srcOrd="1" destOrd="4" presId="urn:microsoft.com/office/officeart/2005/8/layout/vList4"/>
    <dgm:cxn modelId="{FB02B3CC-A447-4005-9F44-307FA9158D28}" type="presOf" srcId="{09D55F26-03F9-4F3B-B209-36A1E40CA6AA}" destId="{B66DC84D-B331-44E1-AB10-97067F273945}" srcOrd="0" destOrd="0" presId="urn:microsoft.com/office/officeart/2005/8/layout/vList4"/>
    <dgm:cxn modelId="{00496ACE-DBEE-4292-B2DA-789022BF88F9}" srcId="{F298F00C-3D50-4F0F-9B74-1630D7DB9DEE}" destId="{86FAF91D-1EB8-42DD-8C5C-71C6A0CEF891}" srcOrd="1" destOrd="0" parTransId="{71E625B8-F09F-4FBE-BD69-A35D27AC7197}" sibTransId="{BC40E9A0-DF2C-4B7B-9802-817169BABCD2}"/>
    <dgm:cxn modelId="{06CBFED0-5D07-4CA7-9FB8-F309E3EC22FC}" srcId="{C899A213-9D3A-475E-8668-F34318193DB7}" destId="{27821F77-7924-4C22-9738-03C602FE9B59}" srcOrd="2" destOrd="0" parTransId="{499A4BAB-5EFF-463B-954F-3428C4C738AD}" sibTransId="{AE008679-2EDD-4DA7-91A4-DBEDADBAE76E}"/>
    <dgm:cxn modelId="{3862E0D5-015E-4ED1-A240-810D89CC9023}" type="presOf" srcId="{75FB35D6-B501-47A5-BD30-332432BB13DF}" destId="{99096EB8-1CF4-46A7-97DE-AD8D6D7B3A3A}" srcOrd="0" destOrd="3" presId="urn:microsoft.com/office/officeart/2005/8/layout/vList4"/>
    <dgm:cxn modelId="{49CF9BE4-6442-4B13-825D-B3438B5E86C8}" type="presOf" srcId="{C899A213-9D3A-475E-8668-F34318193DB7}" destId="{7FA358AB-AA09-41B8-8053-F5957967F5BF}" srcOrd="0" destOrd="0" presId="urn:microsoft.com/office/officeart/2005/8/layout/vList4"/>
    <dgm:cxn modelId="{8CB8B4F3-D466-45B6-9518-F5A847FC7FD9}" srcId="{09D55F26-03F9-4F3B-B209-36A1E40CA6AA}" destId="{F298F00C-3D50-4F0F-9B74-1630D7DB9DEE}" srcOrd="0" destOrd="0" parTransId="{962B975F-16F9-4679-9F70-9120C1EA78C5}" sibTransId="{0A1452B6-8F60-4437-8915-5E4299360112}"/>
    <dgm:cxn modelId="{5BC83EF9-3997-429D-8169-A52C44D2DA02}" type="presOf" srcId="{86FAF91D-1EB8-42DD-8C5C-71C6A0CEF891}" destId="{99096EB8-1CF4-46A7-97DE-AD8D6D7B3A3A}" srcOrd="0" destOrd="2" presId="urn:microsoft.com/office/officeart/2005/8/layout/vList4"/>
    <dgm:cxn modelId="{7FF488F9-C7EE-4B32-8A29-2D636CDD5E2D}" srcId="{F298F00C-3D50-4F0F-9B74-1630D7DB9DEE}" destId="{D04B37AF-F6BA-4F66-8BA7-4FA00D83F66B}" srcOrd="3" destOrd="0" parTransId="{1FC34251-E1B0-4224-B109-21A583EA403F}" sibTransId="{841A86C4-AEA6-4856-B8A1-73E29602A638}"/>
    <dgm:cxn modelId="{30F631FA-C663-49A6-B7D8-90784A1D6196}" type="presOf" srcId="{75FB35D6-B501-47A5-BD30-332432BB13DF}" destId="{7E4065A9-BFC0-4511-8BFF-1B8F1E6FEF87}" srcOrd="1" destOrd="3" presId="urn:microsoft.com/office/officeart/2005/8/layout/vList4"/>
    <dgm:cxn modelId="{D1A58BFD-6927-482B-9DE8-23CE5C90ED61}" type="presOf" srcId="{F3E87949-579E-4382-8C55-744348211B93}" destId="{04DA2DAD-0DC3-4553-A355-0482ECAD0CEE}" srcOrd="1" destOrd="2" presId="urn:microsoft.com/office/officeart/2005/8/layout/vList4"/>
    <dgm:cxn modelId="{626CDA78-5C67-418B-86BF-0B1C94A63DFE}" type="presParOf" srcId="{B66DC84D-B331-44E1-AB10-97067F273945}" destId="{E23C8AE0-F38D-48DC-A4EA-797A4C503977}" srcOrd="0" destOrd="0" presId="urn:microsoft.com/office/officeart/2005/8/layout/vList4"/>
    <dgm:cxn modelId="{E33888A4-8D93-4E5F-89F2-CCCABF0C931F}" type="presParOf" srcId="{E23C8AE0-F38D-48DC-A4EA-797A4C503977}" destId="{99096EB8-1CF4-46A7-97DE-AD8D6D7B3A3A}" srcOrd="0" destOrd="0" presId="urn:microsoft.com/office/officeart/2005/8/layout/vList4"/>
    <dgm:cxn modelId="{7A536595-D98E-46CA-B9F5-13E56FE50CF9}" type="presParOf" srcId="{E23C8AE0-F38D-48DC-A4EA-797A4C503977}" destId="{A3559408-9AD2-49B9-A4CA-65A11021F8EE}" srcOrd="1" destOrd="0" presId="urn:microsoft.com/office/officeart/2005/8/layout/vList4"/>
    <dgm:cxn modelId="{071D7309-D8D0-4783-BC49-8D291849CDCF}" type="presParOf" srcId="{E23C8AE0-F38D-48DC-A4EA-797A4C503977}" destId="{7E4065A9-BFC0-4511-8BFF-1B8F1E6FEF87}" srcOrd="2" destOrd="0" presId="urn:microsoft.com/office/officeart/2005/8/layout/vList4"/>
    <dgm:cxn modelId="{451FC170-667F-4199-9D85-CFD696E1D66F}" type="presParOf" srcId="{B66DC84D-B331-44E1-AB10-97067F273945}" destId="{C75A0AE6-AC92-43FD-9202-BDDEFDB48487}" srcOrd="1" destOrd="0" presId="urn:microsoft.com/office/officeart/2005/8/layout/vList4"/>
    <dgm:cxn modelId="{187784CB-37DD-43DF-9FD7-BA63D5D88270}" type="presParOf" srcId="{B66DC84D-B331-44E1-AB10-97067F273945}" destId="{EB9582B1-151A-4417-8707-0D259D772466}" srcOrd="2" destOrd="0" presId="urn:microsoft.com/office/officeart/2005/8/layout/vList4"/>
    <dgm:cxn modelId="{8BACCADA-03E9-49A1-AC45-3382BF3D9BD8}" type="presParOf" srcId="{EB9582B1-151A-4417-8707-0D259D772466}" destId="{7FA358AB-AA09-41B8-8053-F5957967F5BF}" srcOrd="0" destOrd="0" presId="urn:microsoft.com/office/officeart/2005/8/layout/vList4"/>
    <dgm:cxn modelId="{7E195667-EC67-43F2-84ED-ECA3CB277265}" type="presParOf" srcId="{EB9582B1-151A-4417-8707-0D259D772466}" destId="{728B239F-6DD5-4C86-A837-7F797E9899D4}" srcOrd="1" destOrd="0" presId="urn:microsoft.com/office/officeart/2005/8/layout/vList4"/>
    <dgm:cxn modelId="{DE2E8450-016A-4099-AE22-31E3F86E4228}" type="presParOf" srcId="{EB9582B1-151A-4417-8707-0D259D772466}" destId="{04DA2DAD-0DC3-4553-A355-0482ECAD0CE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78F8A6-F90B-4692-9440-94A352F078E9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27B5032-9BA6-4311-A046-5C5CB49A6FA1}">
      <dgm:prSet/>
      <dgm:spPr/>
      <dgm:t>
        <a:bodyPr/>
        <a:lstStyle/>
        <a:p>
          <a:r>
            <a:rPr lang="en-US"/>
            <a:t>SpiraTeam is framework agnostic</a:t>
          </a:r>
        </a:p>
      </dgm:t>
    </dgm:pt>
    <dgm:pt modelId="{7B7FDC55-CC1A-4780-BAD0-9CA421D3F119}" type="parTrans" cxnId="{63DAF30C-E026-4D25-A64C-43B99874F4C5}">
      <dgm:prSet/>
      <dgm:spPr/>
      <dgm:t>
        <a:bodyPr/>
        <a:lstStyle/>
        <a:p>
          <a:endParaRPr lang="en-US"/>
        </a:p>
      </dgm:t>
    </dgm:pt>
    <dgm:pt modelId="{8E753A1C-BD03-4479-8BD7-0B2292E304A3}" type="sibTrans" cxnId="{63DAF30C-E026-4D25-A64C-43B99874F4C5}">
      <dgm:prSet/>
      <dgm:spPr/>
      <dgm:t>
        <a:bodyPr/>
        <a:lstStyle/>
        <a:p>
          <a:endParaRPr lang="en-US"/>
        </a:p>
      </dgm:t>
    </dgm:pt>
    <dgm:pt modelId="{B66EC4F9-A902-4AC1-8B2A-0F91AC32038A}">
      <dgm:prSet/>
      <dgm:spPr/>
      <dgm:t>
        <a:bodyPr/>
        <a:lstStyle/>
        <a:p>
          <a:r>
            <a:rPr lang="en-US"/>
            <a:t>SpiraTeam is framework friendly</a:t>
          </a:r>
        </a:p>
      </dgm:t>
    </dgm:pt>
    <dgm:pt modelId="{042BA47D-95C5-446F-B77C-42A2E7A8C853}" type="parTrans" cxnId="{D6FC6FA6-B18F-4F36-AD77-F8B02E409A21}">
      <dgm:prSet/>
      <dgm:spPr/>
      <dgm:t>
        <a:bodyPr/>
        <a:lstStyle/>
        <a:p>
          <a:endParaRPr lang="en-US"/>
        </a:p>
      </dgm:t>
    </dgm:pt>
    <dgm:pt modelId="{02CF180E-C0C1-40B2-990D-C20D2AE03DD1}" type="sibTrans" cxnId="{D6FC6FA6-B18F-4F36-AD77-F8B02E409A21}">
      <dgm:prSet/>
      <dgm:spPr/>
      <dgm:t>
        <a:bodyPr/>
        <a:lstStyle/>
        <a:p>
          <a:endParaRPr lang="en-US"/>
        </a:p>
      </dgm:t>
    </dgm:pt>
    <dgm:pt modelId="{A0F3AAF7-85DE-4711-A623-CC392589052B}">
      <dgm:prSet/>
      <dgm:spPr/>
      <dgm:t>
        <a:bodyPr/>
        <a:lstStyle/>
        <a:p>
          <a:r>
            <a:rPr lang="en-US"/>
            <a:t>SpiraTeam is one-stop ALM tool</a:t>
          </a:r>
        </a:p>
      </dgm:t>
    </dgm:pt>
    <dgm:pt modelId="{A3674663-4A42-4BFF-BA68-B1765F9C3678}" type="parTrans" cxnId="{B3259230-AD48-490D-98E6-1A9F9CAAB6E0}">
      <dgm:prSet/>
      <dgm:spPr/>
      <dgm:t>
        <a:bodyPr/>
        <a:lstStyle/>
        <a:p>
          <a:endParaRPr lang="en-US"/>
        </a:p>
      </dgm:t>
    </dgm:pt>
    <dgm:pt modelId="{49453CFA-2D7C-4FF5-B554-03CE0839AE0F}" type="sibTrans" cxnId="{B3259230-AD48-490D-98E6-1A9F9CAAB6E0}">
      <dgm:prSet/>
      <dgm:spPr/>
      <dgm:t>
        <a:bodyPr/>
        <a:lstStyle/>
        <a:p>
          <a:endParaRPr lang="en-US"/>
        </a:p>
      </dgm:t>
    </dgm:pt>
    <dgm:pt modelId="{ABA7D24E-C249-4B15-8ADD-B0C39FA2EC3F}" type="pres">
      <dgm:prSet presAssocID="{4A78F8A6-F90B-4692-9440-94A352F078E9}" presName="Name0" presStyleCnt="0">
        <dgm:presLayoutVars>
          <dgm:dir/>
          <dgm:resizeHandles val="exact"/>
        </dgm:presLayoutVars>
      </dgm:prSet>
      <dgm:spPr/>
    </dgm:pt>
    <dgm:pt modelId="{AE80B0B6-2895-4DA0-A2DF-DD5EED6982B8}" type="pres">
      <dgm:prSet presAssocID="{4A78F8A6-F90B-4692-9440-94A352F078E9}" presName="fgShape" presStyleLbl="fgShp" presStyleIdx="0" presStyleCnt="1"/>
      <dgm:spPr/>
    </dgm:pt>
    <dgm:pt modelId="{63852AF9-9951-43F0-B3A8-02BF58F9CE3D}" type="pres">
      <dgm:prSet presAssocID="{4A78F8A6-F90B-4692-9440-94A352F078E9}" presName="linComp" presStyleCnt="0"/>
      <dgm:spPr/>
    </dgm:pt>
    <dgm:pt modelId="{9C49C397-958B-41C0-9C4C-A1B298AB3E0B}" type="pres">
      <dgm:prSet presAssocID="{E27B5032-9BA6-4311-A046-5C5CB49A6FA1}" presName="compNode" presStyleCnt="0"/>
      <dgm:spPr/>
    </dgm:pt>
    <dgm:pt modelId="{BCBA63CB-3D5C-4F0C-A7B1-62F09F81087B}" type="pres">
      <dgm:prSet presAssocID="{E27B5032-9BA6-4311-A046-5C5CB49A6FA1}" presName="bkgdShape" presStyleLbl="node1" presStyleIdx="0" presStyleCnt="3"/>
      <dgm:spPr/>
    </dgm:pt>
    <dgm:pt modelId="{4BB86589-D06B-4355-AF51-FF25B9C421C1}" type="pres">
      <dgm:prSet presAssocID="{E27B5032-9BA6-4311-A046-5C5CB49A6FA1}" presName="nodeTx" presStyleLbl="node1" presStyleIdx="0" presStyleCnt="3">
        <dgm:presLayoutVars>
          <dgm:bulletEnabled val="1"/>
        </dgm:presLayoutVars>
      </dgm:prSet>
      <dgm:spPr/>
    </dgm:pt>
    <dgm:pt modelId="{95984E0A-4C45-421B-8D1C-3830B0939DB3}" type="pres">
      <dgm:prSet presAssocID="{E27B5032-9BA6-4311-A046-5C5CB49A6FA1}" presName="invisiNode" presStyleLbl="node1" presStyleIdx="0" presStyleCnt="3"/>
      <dgm:spPr/>
    </dgm:pt>
    <dgm:pt modelId="{B33A78BE-AA30-4D72-8432-53AF12165517}" type="pres">
      <dgm:prSet presAssocID="{E27B5032-9BA6-4311-A046-5C5CB49A6FA1}" presName="imagNode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793D147B-5C87-4CCC-8538-7042580974B4}" type="pres">
      <dgm:prSet presAssocID="{8E753A1C-BD03-4479-8BD7-0B2292E304A3}" presName="sibTrans" presStyleLbl="sibTrans2D1" presStyleIdx="0" presStyleCnt="0"/>
      <dgm:spPr/>
    </dgm:pt>
    <dgm:pt modelId="{FEA1C8C5-FCA7-4A09-A645-4CCEEDBD33B6}" type="pres">
      <dgm:prSet presAssocID="{B66EC4F9-A902-4AC1-8B2A-0F91AC32038A}" presName="compNode" presStyleCnt="0"/>
      <dgm:spPr/>
    </dgm:pt>
    <dgm:pt modelId="{D9A8F39C-8F1C-4219-A5C2-751271620E21}" type="pres">
      <dgm:prSet presAssocID="{B66EC4F9-A902-4AC1-8B2A-0F91AC32038A}" presName="bkgdShape" presStyleLbl="node1" presStyleIdx="1" presStyleCnt="3"/>
      <dgm:spPr/>
    </dgm:pt>
    <dgm:pt modelId="{10BE4D8E-E6EC-4CD5-AC84-B4C611A80265}" type="pres">
      <dgm:prSet presAssocID="{B66EC4F9-A902-4AC1-8B2A-0F91AC32038A}" presName="nodeTx" presStyleLbl="node1" presStyleIdx="1" presStyleCnt="3">
        <dgm:presLayoutVars>
          <dgm:bulletEnabled val="1"/>
        </dgm:presLayoutVars>
      </dgm:prSet>
      <dgm:spPr/>
    </dgm:pt>
    <dgm:pt modelId="{D41CDCC3-5D29-4950-9894-8BED68D211AC}" type="pres">
      <dgm:prSet presAssocID="{B66EC4F9-A902-4AC1-8B2A-0F91AC32038A}" presName="invisiNode" presStyleLbl="node1" presStyleIdx="1" presStyleCnt="3"/>
      <dgm:spPr/>
    </dgm:pt>
    <dgm:pt modelId="{FDCC95ED-DB68-42EF-A9F6-58AC145E00B3}" type="pres">
      <dgm:prSet presAssocID="{B66EC4F9-A902-4AC1-8B2A-0F91AC32038A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24000" r="-24000"/>
          </a:stretch>
        </a:blipFill>
      </dgm:spPr>
    </dgm:pt>
    <dgm:pt modelId="{129CEE5E-A94F-4FBB-99CF-AA79CFE8C309}" type="pres">
      <dgm:prSet presAssocID="{02CF180E-C0C1-40B2-990D-C20D2AE03DD1}" presName="sibTrans" presStyleLbl="sibTrans2D1" presStyleIdx="0" presStyleCnt="0"/>
      <dgm:spPr/>
    </dgm:pt>
    <dgm:pt modelId="{76440A88-B058-4753-BF0A-63D413A07D86}" type="pres">
      <dgm:prSet presAssocID="{A0F3AAF7-85DE-4711-A623-CC392589052B}" presName="compNode" presStyleCnt="0"/>
      <dgm:spPr/>
    </dgm:pt>
    <dgm:pt modelId="{B9337C89-9B1A-47FD-813E-AD5A6B97143C}" type="pres">
      <dgm:prSet presAssocID="{A0F3AAF7-85DE-4711-A623-CC392589052B}" presName="bkgdShape" presStyleLbl="node1" presStyleIdx="2" presStyleCnt="3"/>
      <dgm:spPr/>
    </dgm:pt>
    <dgm:pt modelId="{F997B898-AF3C-404C-BA37-D0D8BB54D1C3}" type="pres">
      <dgm:prSet presAssocID="{A0F3AAF7-85DE-4711-A623-CC392589052B}" presName="nodeTx" presStyleLbl="node1" presStyleIdx="2" presStyleCnt="3">
        <dgm:presLayoutVars>
          <dgm:bulletEnabled val="1"/>
        </dgm:presLayoutVars>
      </dgm:prSet>
      <dgm:spPr/>
    </dgm:pt>
    <dgm:pt modelId="{93F3A07C-4354-4EA4-AE61-D00324006A21}" type="pres">
      <dgm:prSet presAssocID="{A0F3AAF7-85DE-4711-A623-CC392589052B}" presName="invisiNode" presStyleLbl="node1" presStyleIdx="2" presStyleCnt="3"/>
      <dgm:spPr/>
    </dgm:pt>
    <dgm:pt modelId="{50695199-6435-4886-BAB3-EC4129DFD5D9}" type="pres">
      <dgm:prSet presAssocID="{A0F3AAF7-85DE-4711-A623-CC392589052B}" presName="imagNod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53000" r="-53000"/>
          </a:stretch>
        </a:blipFill>
      </dgm:spPr>
    </dgm:pt>
  </dgm:ptLst>
  <dgm:cxnLst>
    <dgm:cxn modelId="{63DAF30C-E026-4D25-A64C-43B99874F4C5}" srcId="{4A78F8A6-F90B-4692-9440-94A352F078E9}" destId="{E27B5032-9BA6-4311-A046-5C5CB49A6FA1}" srcOrd="0" destOrd="0" parTransId="{7B7FDC55-CC1A-4780-BAD0-9CA421D3F119}" sibTransId="{8E753A1C-BD03-4479-8BD7-0B2292E304A3}"/>
    <dgm:cxn modelId="{EB6B8D18-51DD-4B1E-81D0-F5B1C5B7140A}" type="presOf" srcId="{4A78F8A6-F90B-4692-9440-94A352F078E9}" destId="{ABA7D24E-C249-4B15-8ADD-B0C39FA2EC3F}" srcOrd="0" destOrd="0" presId="urn:microsoft.com/office/officeart/2005/8/layout/hList7"/>
    <dgm:cxn modelId="{B3259230-AD48-490D-98E6-1A9F9CAAB6E0}" srcId="{4A78F8A6-F90B-4692-9440-94A352F078E9}" destId="{A0F3AAF7-85DE-4711-A623-CC392589052B}" srcOrd="2" destOrd="0" parTransId="{A3674663-4A42-4BFF-BA68-B1765F9C3678}" sibTransId="{49453CFA-2D7C-4FF5-B554-03CE0839AE0F}"/>
    <dgm:cxn modelId="{2AE1DA31-3B17-478E-98F5-D071759920A5}" type="presOf" srcId="{E27B5032-9BA6-4311-A046-5C5CB49A6FA1}" destId="{4BB86589-D06B-4355-AF51-FF25B9C421C1}" srcOrd="1" destOrd="0" presId="urn:microsoft.com/office/officeart/2005/8/layout/hList7"/>
    <dgm:cxn modelId="{2A2EF173-3A5E-4E76-B597-01F47D5F3AFA}" type="presOf" srcId="{8E753A1C-BD03-4479-8BD7-0B2292E304A3}" destId="{793D147B-5C87-4CCC-8538-7042580974B4}" srcOrd="0" destOrd="0" presId="urn:microsoft.com/office/officeart/2005/8/layout/hList7"/>
    <dgm:cxn modelId="{962B3675-E730-4818-82CD-AA48E32B8D71}" type="presOf" srcId="{B66EC4F9-A902-4AC1-8B2A-0F91AC32038A}" destId="{D9A8F39C-8F1C-4219-A5C2-751271620E21}" srcOrd="0" destOrd="0" presId="urn:microsoft.com/office/officeart/2005/8/layout/hList7"/>
    <dgm:cxn modelId="{D1EA7655-B2CE-4A83-A193-835CB0144ACA}" type="presOf" srcId="{A0F3AAF7-85DE-4711-A623-CC392589052B}" destId="{B9337C89-9B1A-47FD-813E-AD5A6B97143C}" srcOrd="0" destOrd="0" presId="urn:microsoft.com/office/officeart/2005/8/layout/hList7"/>
    <dgm:cxn modelId="{3292EF7B-3A0B-4468-80EF-E833E31A29E8}" type="presOf" srcId="{A0F3AAF7-85DE-4711-A623-CC392589052B}" destId="{F997B898-AF3C-404C-BA37-D0D8BB54D1C3}" srcOrd="1" destOrd="0" presId="urn:microsoft.com/office/officeart/2005/8/layout/hList7"/>
    <dgm:cxn modelId="{8F64E491-F040-4033-800D-6E44C18B3945}" type="presOf" srcId="{E27B5032-9BA6-4311-A046-5C5CB49A6FA1}" destId="{BCBA63CB-3D5C-4F0C-A7B1-62F09F81087B}" srcOrd="0" destOrd="0" presId="urn:microsoft.com/office/officeart/2005/8/layout/hList7"/>
    <dgm:cxn modelId="{D6FC6FA6-B18F-4F36-AD77-F8B02E409A21}" srcId="{4A78F8A6-F90B-4692-9440-94A352F078E9}" destId="{B66EC4F9-A902-4AC1-8B2A-0F91AC32038A}" srcOrd="1" destOrd="0" parTransId="{042BA47D-95C5-446F-B77C-42A2E7A8C853}" sibTransId="{02CF180E-C0C1-40B2-990D-C20D2AE03DD1}"/>
    <dgm:cxn modelId="{2FB3CCCA-991E-4C0E-9025-CFA954FD8815}" type="presOf" srcId="{B66EC4F9-A902-4AC1-8B2A-0F91AC32038A}" destId="{10BE4D8E-E6EC-4CD5-AC84-B4C611A80265}" srcOrd="1" destOrd="0" presId="urn:microsoft.com/office/officeart/2005/8/layout/hList7"/>
    <dgm:cxn modelId="{8E5B2FEA-5DE3-4603-8128-51BCA98BD9CA}" type="presOf" srcId="{02CF180E-C0C1-40B2-990D-C20D2AE03DD1}" destId="{129CEE5E-A94F-4FBB-99CF-AA79CFE8C309}" srcOrd="0" destOrd="0" presId="urn:microsoft.com/office/officeart/2005/8/layout/hList7"/>
    <dgm:cxn modelId="{56E03183-AB6C-4E38-BBBE-5F8E4F76BA21}" type="presParOf" srcId="{ABA7D24E-C249-4B15-8ADD-B0C39FA2EC3F}" destId="{AE80B0B6-2895-4DA0-A2DF-DD5EED6982B8}" srcOrd="0" destOrd="0" presId="urn:microsoft.com/office/officeart/2005/8/layout/hList7"/>
    <dgm:cxn modelId="{46C27ADB-1E9C-49C1-9AEE-6DE2ED00C835}" type="presParOf" srcId="{ABA7D24E-C249-4B15-8ADD-B0C39FA2EC3F}" destId="{63852AF9-9951-43F0-B3A8-02BF58F9CE3D}" srcOrd="1" destOrd="0" presId="urn:microsoft.com/office/officeart/2005/8/layout/hList7"/>
    <dgm:cxn modelId="{D7DEAD95-F21A-4C63-A5A9-F95D36856140}" type="presParOf" srcId="{63852AF9-9951-43F0-B3A8-02BF58F9CE3D}" destId="{9C49C397-958B-41C0-9C4C-A1B298AB3E0B}" srcOrd="0" destOrd="0" presId="urn:microsoft.com/office/officeart/2005/8/layout/hList7"/>
    <dgm:cxn modelId="{6D218163-726C-4BB5-A660-07C05066E052}" type="presParOf" srcId="{9C49C397-958B-41C0-9C4C-A1B298AB3E0B}" destId="{BCBA63CB-3D5C-4F0C-A7B1-62F09F81087B}" srcOrd="0" destOrd="0" presId="urn:microsoft.com/office/officeart/2005/8/layout/hList7"/>
    <dgm:cxn modelId="{4DAD1B1B-FB03-47CD-980D-1B09C03DA469}" type="presParOf" srcId="{9C49C397-958B-41C0-9C4C-A1B298AB3E0B}" destId="{4BB86589-D06B-4355-AF51-FF25B9C421C1}" srcOrd="1" destOrd="0" presId="urn:microsoft.com/office/officeart/2005/8/layout/hList7"/>
    <dgm:cxn modelId="{05E74ADB-B652-4CAB-B5CF-8EF80B8049D7}" type="presParOf" srcId="{9C49C397-958B-41C0-9C4C-A1B298AB3E0B}" destId="{95984E0A-4C45-421B-8D1C-3830B0939DB3}" srcOrd="2" destOrd="0" presId="urn:microsoft.com/office/officeart/2005/8/layout/hList7"/>
    <dgm:cxn modelId="{A161BA5E-6B36-4121-B509-042348A29865}" type="presParOf" srcId="{9C49C397-958B-41C0-9C4C-A1B298AB3E0B}" destId="{B33A78BE-AA30-4D72-8432-53AF12165517}" srcOrd="3" destOrd="0" presId="urn:microsoft.com/office/officeart/2005/8/layout/hList7"/>
    <dgm:cxn modelId="{8D1B9025-A358-4447-9D7B-961AD4D7F98C}" type="presParOf" srcId="{63852AF9-9951-43F0-B3A8-02BF58F9CE3D}" destId="{793D147B-5C87-4CCC-8538-7042580974B4}" srcOrd="1" destOrd="0" presId="urn:microsoft.com/office/officeart/2005/8/layout/hList7"/>
    <dgm:cxn modelId="{81AE9A07-A364-435E-BEF2-2846812CDD44}" type="presParOf" srcId="{63852AF9-9951-43F0-B3A8-02BF58F9CE3D}" destId="{FEA1C8C5-FCA7-4A09-A645-4CCEEDBD33B6}" srcOrd="2" destOrd="0" presId="urn:microsoft.com/office/officeart/2005/8/layout/hList7"/>
    <dgm:cxn modelId="{FA16A668-3F20-4E4C-A9B2-7AF9DC95F3D5}" type="presParOf" srcId="{FEA1C8C5-FCA7-4A09-A645-4CCEEDBD33B6}" destId="{D9A8F39C-8F1C-4219-A5C2-751271620E21}" srcOrd="0" destOrd="0" presId="urn:microsoft.com/office/officeart/2005/8/layout/hList7"/>
    <dgm:cxn modelId="{02C66B1C-8BDB-4BC8-A7E5-DCF8E51055D9}" type="presParOf" srcId="{FEA1C8C5-FCA7-4A09-A645-4CCEEDBD33B6}" destId="{10BE4D8E-E6EC-4CD5-AC84-B4C611A80265}" srcOrd="1" destOrd="0" presId="urn:microsoft.com/office/officeart/2005/8/layout/hList7"/>
    <dgm:cxn modelId="{BF1D0075-4111-47D7-8A43-5A8187436C87}" type="presParOf" srcId="{FEA1C8C5-FCA7-4A09-A645-4CCEEDBD33B6}" destId="{D41CDCC3-5D29-4950-9894-8BED68D211AC}" srcOrd="2" destOrd="0" presId="urn:microsoft.com/office/officeart/2005/8/layout/hList7"/>
    <dgm:cxn modelId="{0AE69DE8-3CA9-46E4-A02B-E53B6038E0E0}" type="presParOf" srcId="{FEA1C8C5-FCA7-4A09-A645-4CCEEDBD33B6}" destId="{FDCC95ED-DB68-42EF-A9F6-58AC145E00B3}" srcOrd="3" destOrd="0" presId="urn:microsoft.com/office/officeart/2005/8/layout/hList7"/>
    <dgm:cxn modelId="{735FE72B-529D-490B-83D3-764E9512E119}" type="presParOf" srcId="{63852AF9-9951-43F0-B3A8-02BF58F9CE3D}" destId="{129CEE5E-A94F-4FBB-99CF-AA79CFE8C309}" srcOrd="3" destOrd="0" presId="urn:microsoft.com/office/officeart/2005/8/layout/hList7"/>
    <dgm:cxn modelId="{740B6A9B-C071-4BF2-97B8-979AFCC56799}" type="presParOf" srcId="{63852AF9-9951-43F0-B3A8-02BF58F9CE3D}" destId="{76440A88-B058-4753-BF0A-63D413A07D86}" srcOrd="4" destOrd="0" presId="urn:microsoft.com/office/officeart/2005/8/layout/hList7"/>
    <dgm:cxn modelId="{2A9E618F-503A-4BF7-AF66-3565846BBCBF}" type="presParOf" srcId="{76440A88-B058-4753-BF0A-63D413A07D86}" destId="{B9337C89-9B1A-47FD-813E-AD5A6B97143C}" srcOrd="0" destOrd="0" presId="urn:microsoft.com/office/officeart/2005/8/layout/hList7"/>
    <dgm:cxn modelId="{8599E9F2-7432-448A-AAD0-C6F231DD50DC}" type="presParOf" srcId="{76440A88-B058-4753-BF0A-63D413A07D86}" destId="{F997B898-AF3C-404C-BA37-D0D8BB54D1C3}" srcOrd="1" destOrd="0" presId="urn:microsoft.com/office/officeart/2005/8/layout/hList7"/>
    <dgm:cxn modelId="{67AC90E7-9CE7-43D2-84AF-293D5DFF10FF}" type="presParOf" srcId="{76440A88-B058-4753-BF0A-63D413A07D86}" destId="{93F3A07C-4354-4EA4-AE61-D00324006A21}" srcOrd="2" destOrd="0" presId="urn:microsoft.com/office/officeart/2005/8/layout/hList7"/>
    <dgm:cxn modelId="{857B3508-9D71-440F-8021-89E96361D413}" type="presParOf" srcId="{76440A88-B058-4753-BF0A-63D413A07D86}" destId="{50695199-6435-4886-BAB3-EC4129DFD5D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96EB8-1CF4-46A7-97DE-AD8D6D7B3A3A}">
      <dsp:nvSpPr>
        <dsp:cNvPr id="0" name=""/>
        <dsp:cNvSpPr/>
      </dsp:nvSpPr>
      <dsp:spPr>
        <a:xfrm>
          <a:off x="0" y="56553"/>
          <a:ext cx="10515600" cy="2071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Waterfall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Requirements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Activities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Deployment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Testing</a:t>
          </a:r>
        </a:p>
      </dsp:txBody>
      <dsp:txXfrm>
        <a:off x="2310275" y="56553"/>
        <a:ext cx="8205324" cy="2071559"/>
      </dsp:txXfrm>
    </dsp:sp>
    <dsp:sp modelId="{A3559408-9AD2-49B9-A4CA-65A11021F8EE}">
      <dsp:nvSpPr>
        <dsp:cNvPr id="0" name=""/>
        <dsp:cNvSpPr/>
      </dsp:nvSpPr>
      <dsp:spPr>
        <a:xfrm>
          <a:off x="207155" y="207155"/>
          <a:ext cx="2103120" cy="16572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29000" b="-29000"/>
          </a:stretch>
        </a:blip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358AB-AA09-41B8-8053-F5957967F5BF}">
      <dsp:nvSpPr>
        <dsp:cNvPr id="0" name=""/>
        <dsp:cNvSpPr/>
      </dsp:nvSpPr>
      <dsp:spPr>
        <a:xfrm>
          <a:off x="0" y="2278715"/>
          <a:ext cx="10515600" cy="2071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Agile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User Stories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Tasks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Releases and Iterations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Acceptance Test</a:t>
          </a:r>
        </a:p>
      </dsp:txBody>
      <dsp:txXfrm>
        <a:off x="2310275" y="2278715"/>
        <a:ext cx="8205324" cy="2071559"/>
      </dsp:txXfrm>
    </dsp:sp>
    <dsp:sp modelId="{728B239F-6DD5-4C86-A837-7F797E9899D4}">
      <dsp:nvSpPr>
        <dsp:cNvPr id="0" name=""/>
        <dsp:cNvSpPr/>
      </dsp:nvSpPr>
      <dsp:spPr>
        <a:xfrm>
          <a:off x="207155" y="2485871"/>
          <a:ext cx="2103120" cy="16572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33000" b="-33000"/>
          </a:stretch>
        </a:blip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A63CB-3D5C-4F0C-A7B1-62F09F81087B}">
      <dsp:nvSpPr>
        <dsp:cNvPr id="0" name=""/>
        <dsp:cNvSpPr/>
      </dsp:nvSpPr>
      <dsp:spPr>
        <a:xfrm>
          <a:off x="2207" y="0"/>
          <a:ext cx="3435027" cy="33025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SpiraTeam is framework agnostic</a:t>
          </a:r>
        </a:p>
      </dsp:txBody>
      <dsp:txXfrm>
        <a:off x="2207" y="1321022"/>
        <a:ext cx="3435027" cy="1321022"/>
      </dsp:txXfrm>
    </dsp:sp>
    <dsp:sp modelId="{B33A78BE-AA30-4D72-8432-53AF12165517}">
      <dsp:nvSpPr>
        <dsp:cNvPr id="0" name=""/>
        <dsp:cNvSpPr/>
      </dsp:nvSpPr>
      <dsp:spPr>
        <a:xfrm>
          <a:off x="1169846" y="198153"/>
          <a:ext cx="1099751" cy="109975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8F39C-8F1C-4219-A5C2-751271620E21}">
      <dsp:nvSpPr>
        <dsp:cNvPr id="0" name=""/>
        <dsp:cNvSpPr/>
      </dsp:nvSpPr>
      <dsp:spPr>
        <a:xfrm>
          <a:off x="3540286" y="0"/>
          <a:ext cx="3435027" cy="33025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SpiraTeam is framework friendly</a:t>
          </a:r>
        </a:p>
      </dsp:txBody>
      <dsp:txXfrm>
        <a:off x="3540286" y="1321022"/>
        <a:ext cx="3435027" cy="1321022"/>
      </dsp:txXfrm>
    </dsp:sp>
    <dsp:sp modelId="{FDCC95ED-DB68-42EF-A9F6-58AC145E00B3}">
      <dsp:nvSpPr>
        <dsp:cNvPr id="0" name=""/>
        <dsp:cNvSpPr/>
      </dsp:nvSpPr>
      <dsp:spPr>
        <a:xfrm>
          <a:off x="4707924" y="198153"/>
          <a:ext cx="1099751" cy="1099751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24000" r="-24000"/>
          </a:stretch>
        </a:blip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37C89-9B1A-47FD-813E-AD5A6B97143C}">
      <dsp:nvSpPr>
        <dsp:cNvPr id="0" name=""/>
        <dsp:cNvSpPr/>
      </dsp:nvSpPr>
      <dsp:spPr>
        <a:xfrm>
          <a:off x="7078364" y="0"/>
          <a:ext cx="3435027" cy="33025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SpiraTeam is one-stop ALM tool</a:t>
          </a:r>
        </a:p>
      </dsp:txBody>
      <dsp:txXfrm>
        <a:off x="7078364" y="1321022"/>
        <a:ext cx="3435027" cy="1321022"/>
      </dsp:txXfrm>
    </dsp:sp>
    <dsp:sp modelId="{50695199-6435-4886-BAB3-EC4129DFD5D9}">
      <dsp:nvSpPr>
        <dsp:cNvPr id="0" name=""/>
        <dsp:cNvSpPr/>
      </dsp:nvSpPr>
      <dsp:spPr>
        <a:xfrm>
          <a:off x="8246002" y="198153"/>
          <a:ext cx="1099751" cy="1099751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53000" r="-53000"/>
          </a:stretch>
        </a:blip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0B0B6-2895-4DA0-A2DF-DD5EED6982B8}">
      <dsp:nvSpPr>
        <dsp:cNvPr id="0" name=""/>
        <dsp:cNvSpPr/>
      </dsp:nvSpPr>
      <dsp:spPr>
        <a:xfrm>
          <a:off x="420623" y="2642044"/>
          <a:ext cx="9674352" cy="495383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22520-3FB9-489F-8FB2-FCF7023EEED3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32C98-DAF1-4640-9274-87C3AF033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4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0799-1C55-4DD1-A0B8-3E45CAF9C097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BA87-7F44-44BC-8F57-D6B12521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5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15D9-F9C4-45E7-8B93-1745D8DA847A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BA87-7F44-44BC-8F57-D6B12521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127B-9F54-4E0E-B338-FE7F8170725B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BA87-7F44-44BC-8F57-D6B12521AB2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727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9A43-208B-4FDF-9CB9-120A50B58279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BA87-7F44-44BC-8F57-D6B12521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63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7BB5-6097-4309-A6F1-5043C67328A1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BA87-7F44-44BC-8F57-D6B12521AB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7254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190F-AE6E-42A5-9CA6-E2AE57F3D82D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BA87-7F44-44BC-8F57-D6B12521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13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D615-1AA6-4233-AE94-BE080AD4F815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BA87-7F44-44BC-8F57-D6B12521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58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0D87-A02D-4D14-A9C9-7A9C6EE87CF6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BA87-7F44-44BC-8F57-D6B12521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3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DAF9-7D72-46B4-8C9F-32B0225C3A42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BA87-7F44-44BC-8F57-D6B12521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5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138F-B35F-489B-AD5F-44F9D7225F52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BA87-7F44-44BC-8F57-D6B12521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2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4492-FF30-4B2F-A91C-F06CF7108F04}" type="datetime1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BA87-7F44-44BC-8F57-D6B12521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4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3888-22F3-41C1-B426-54CB23682E76}" type="datetime1">
              <a:rPr lang="en-US" smtClean="0"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BA87-7F44-44BC-8F57-D6B12521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9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3F84-AAD0-41AD-9843-850128443DE8}" type="datetime1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BA87-7F44-44BC-8F57-D6B12521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3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A664-8761-4B39-A063-6753FAEEC804}" type="datetime1">
              <a:rPr lang="en-US" smtClean="0"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BA87-7F44-44BC-8F57-D6B12521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6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47C5-5721-4FC7-87CF-38DD257EAF64}" type="datetime1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BA87-7F44-44BC-8F57-D6B12521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0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CD1B-9C8E-4107-952F-81A6D33BB2FE}" type="datetime1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BA87-7F44-44BC-8F57-D6B12521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9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D67DC-FF6C-4EE9-A3AA-D5BB062BB0B5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Agile Training Champions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EEBA87-7F44-44BC-8F57-D6B12521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1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SpiraTeam</a:t>
            </a:r>
            <a:r>
              <a:rPr lang="en-US" dirty="0"/>
              <a:t> Nuts &amp; Bolts</a:t>
            </a:r>
            <a:br>
              <a:rPr lang="en-US" dirty="0"/>
            </a:br>
            <a:r>
              <a:rPr lang="en-US" sz="4400" i="1" dirty="0"/>
              <a:t>Gone in 30 minutes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Agile Training Champions</a:t>
            </a:r>
          </a:p>
          <a:p>
            <a:r>
              <a:rPr lang="en-US" dirty="0"/>
              <a:t>Sriram Rajagopalan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81474" y="6492875"/>
            <a:ext cx="6297612" cy="365125"/>
          </a:xfrm>
        </p:spPr>
        <p:txBody>
          <a:bodyPr/>
          <a:lstStyle/>
          <a:p>
            <a:r>
              <a:rPr lang="en-US" dirty="0"/>
              <a:t>Agile Training Champions</a:t>
            </a:r>
          </a:p>
        </p:txBody>
      </p:sp>
    </p:spTree>
    <p:extLst>
      <p:ext uri="{BB962C8B-B14F-4D97-AF65-F5344CB8AC3E}">
        <p14:creationId xmlns:p14="http://schemas.microsoft.com/office/powerpoint/2010/main" val="425417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 user roles and privileges</a:t>
            </a:r>
          </a:p>
          <a:p>
            <a:r>
              <a:rPr lang="en-US" dirty="0"/>
              <a:t>Establish the user story / requirements process</a:t>
            </a:r>
          </a:p>
          <a:p>
            <a:pPr lvl="1"/>
            <a:r>
              <a:rPr lang="en-US" dirty="0"/>
              <a:t>Estimation</a:t>
            </a:r>
          </a:p>
          <a:p>
            <a:pPr lvl="1"/>
            <a:r>
              <a:rPr lang="en-US" dirty="0"/>
              <a:t>Prioritization</a:t>
            </a:r>
          </a:p>
          <a:p>
            <a:r>
              <a:rPr lang="en-US" dirty="0"/>
              <a:t>Empower test case development to requirements traceability</a:t>
            </a:r>
          </a:p>
          <a:p>
            <a:r>
              <a:rPr lang="en-US" dirty="0"/>
              <a:t>Ensure a discipline around task configuration</a:t>
            </a:r>
          </a:p>
          <a:p>
            <a:pPr lvl="1"/>
            <a:r>
              <a:rPr lang="en-US" dirty="0"/>
              <a:t>Links to SharePoint, due dates, group/individual ownership</a:t>
            </a:r>
          </a:p>
          <a:p>
            <a:r>
              <a:rPr lang="en-US" dirty="0"/>
              <a:t>Establish a task workflow</a:t>
            </a:r>
          </a:p>
          <a:p>
            <a:r>
              <a:rPr lang="en-US" dirty="0"/>
              <a:t>Establish test defect workflow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</p:spTree>
    <p:extLst>
      <p:ext uri="{BB962C8B-B14F-4D97-AF65-F5344CB8AC3E}">
        <p14:creationId xmlns:p14="http://schemas.microsoft.com/office/powerpoint/2010/main" val="90314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4091"/>
              </p:ext>
            </p:extLst>
          </p:nvPr>
        </p:nvGraphicFramePr>
        <p:xfrm>
          <a:off x="838200" y="1825625"/>
          <a:ext cx="10515600" cy="3302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8033" y="5693790"/>
            <a:ext cx="800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more information, please contact Sriram Rajagopalan, Agile Training Champions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</p:spTree>
    <p:extLst>
      <p:ext uri="{BB962C8B-B14F-4D97-AF65-F5344CB8AC3E}">
        <p14:creationId xmlns:p14="http://schemas.microsoft.com/office/powerpoint/2010/main" val="94599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785812"/>
            <a:ext cx="9896475" cy="5286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8624" y="6273523"/>
            <a:ext cx="24176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Images are property of copyrighted owners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3419" y="6544858"/>
            <a:ext cx="6297612" cy="365125"/>
          </a:xfrm>
        </p:spPr>
        <p:txBody>
          <a:bodyPr/>
          <a:lstStyle/>
          <a:p>
            <a:r>
              <a:rPr lang="en-US" dirty="0"/>
              <a:t>Agile Training Champions</a:t>
            </a:r>
          </a:p>
        </p:txBody>
      </p:sp>
    </p:spTree>
    <p:extLst>
      <p:ext uri="{BB962C8B-B14F-4D97-AF65-F5344CB8AC3E}">
        <p14:creationId xmlns:p14="http://schemas.microsoft.com/office/powerpoint/2010/main" val="299326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of (dis)agreement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391548"/>
              </p:ext>
            </p:extLst>
          </p:nvPr>
        </p:nvGraphicFramePr>
        <p:xfrm>
          <a:off x="734505" y="166537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4505" y="6189633"/>
            <a:ext cx="24176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Images are property of copyrighted owners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598251" y="6569869"/>
            <a:ext cx="6297612" cy="365125"/>
          </a:xfrm>
        </p:spPr>
        <p:txBody>
          <a:bodyPr/>
          <a:lstStyle/>
          <a:p>
            <a:r>
              <a:rPr lang="en-US"/>
              <a:t>Agile Training Champions</a:t>
            </a:r>
          </a:p>
        </p:txBody>
      </p:sp>
    </p:spTree>
    <p:extLst>
      <p:ext uri="{BB962C8B-B14F-4D97-AF65-F5344CB8AC3E}">
        <p14:creationId xmlns:p14="http://schemas.microsoft.com/office/powerpoint/2010/main" val="198989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항공운항과 진학의 모든 것 :: UOD 지산교육(주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78000"/>
            <a:ext cx="8544560" cy="3085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get Grounded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97311"/>
              </p:ext>
            </p:extLst>
          </p:nvPr>
        </p:nvGraphicFramePr>
        <p:xfrm>
          <a:off x="838200" y="3324487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86846668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23108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SpiraTeam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11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 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512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01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19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89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Test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Acceptance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44242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6011" y="6257622"/>
            <a:ext cx="24176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Images are property of copyrighted owners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581473" y="6578489"/>
            <a:ext cx="6297612" cy="365125"/>
          </a:xfrm>
        </p:spPr>
        <p:txBody>
          <a:bodyPr/>
          <a:lstStyle/>
          <a:p>
            <a:r>
              <a:rPr lang="en-US"/>
              <a:t>Agile Training Champions</a:t>
            </a:r>
          </a:p>
        </p:txBody>
      </p:sp>
    </p:spTree>
    <p:extLst>
      <p:ext uri="{BB962C8B-B14F-4D97-AF65-F5344CB8AC3E}">
        <p14:creationId xmlns:p14="http://schemas.microsoft.com/office/powerpoint/2010/main" val="167524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24" y="1225437"/>
            <a:ext cx="9747751" cy="440712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</p:spTree>
    <p:extLst>
      <p:ext uri="{BB962C8B-B14F-4D97-AF65-F5344CB8AC3E}">
        <p14:creationId xmlns:p14="http://schemas.microsoft.com/office/powerpoint/2010/main" val="24193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36" y="1552478"/>
            <a:ext cx="11233727" cy="375304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</p:spTree>
    <p:extLst>
      <p:ext uri="{BB962C8B-B14F-4D97-AF65-F5344CB8AC3E}">
        <p14:creationId xmlns:p14="http://schemas.microsoft.com/office/powerpoint/2010/main" val="18771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2" y="707885"/>
            <a:ext cx="11398836" cy="54422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</p:spTree>
    <p:extLst>
      <p:ext uri="{BB962C8B-B14F-4D97-AF65-F5344CB8AC3E}">
        <p14:creationId xmlns:p14="http://schemas.microsoft.com/office/powerpoint/2010/main" val="128549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29" y="1225437"/>
            <a:ext cx="9544541" cy="440712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</p:spTree>
    <p:extLst>
      <p:ext uri="{BB962C8B-B14F-4D97-AF65-F5344CB8AC3E}">
        <p14:creationId xmlns:p14="http://schemas.microsoft.com/office/powerpoint/2010/main" val="126726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33" y="1479450"/>
            <a:ext cx="9392133" cy="38991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Agile Training Champions</a:t>
            </a:r>
          </a:p>
        </p:txBody>
      </p:sp>
    </p:spTree>
    <p:extLst>
      <p:ext uri="{BB962C8B-B14F-4D97-AF65-F5344CB8AC3E}">
        <p14:creationId xmlns:p14="http://schemas.microsoft.com/office/powerpoint/2010/main" val="41582442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173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SpiraTeam Nuts &amp; Bolts Gone in 30 minutes</vt:lpstr>
      <vt:lpstr>PowerPoint Presentation</vt:lpstr>
      <vt:lpstr>Framework of (dis)agreement</vt:lpstr>
      <vt:lpstr>Let us get Grounded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Nuts &amp; Bolts</dc:title>
  <dc:creator>Rajagopalan, Sriram</dc:creator>
  <cp:lastModifiedBy>Sriram</cp:lastModifiedBy>
  <cp:revision>6</cp:revision>
  <dcterms:created xsi:type="dcterms:W3CDTF">2017-05-17T19:26:03Z</dcterms:created>
  <dcterms:modified xsi:type="dcterms:W3CDTF">2017-05-18T12:25:17Z</dcterms:modified>
</cp:coreProperties>
</file>